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66" r:id="rId4"/>
    <p:sldId id="267" r:id="rId5"/>
    <p:sldId id="258" r:id="rId6"/>
    <p:sldId id="259" r:id="rId7"/>
    <p:sldId id="292" r:id="rId8"/>
    <p:sldId id="262" r:id="rId9"/>
    <p:sldId id="260" r:id="rId10"/>
    <p:sldId id="263" r:id="rId11"/>
    <p:sldId id="265" r:id="rId12"/>
    <p:sldId id="269" r:id="rId13"/>
    <p:sldId id="261" r:id="rId14"/>
    <p:sldId id="268" r:id="rId15"/>
    <p:sldId id="264" r:id="rId16"/>
    <p:sldId id="278" r:id="rId17"/>
    <p:sldId id="279" r:id="rId18"/>
    <p:sldId id="280" r:id="rId19"/>
    <p:sldId id="281" r:id="rId20"/>
    <p:sldId id="282" r:id="rId21"/>
    <p:sldId id="298" r:id="rId22"/>
    <p:sldId id="283" r:id="rId23"/>
    <p:sldId id="29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7" r:id="rId32"/>
    <p:sldId id="300" r:id="rId33"/>
    <p:sldId id="301" r:id="rId34"/>
    <p:sldId id="288" r:id="rId35"/>
    <p:sldId id="293" r:id="rId36"/>
    <p:sldId id="294" r:id="rId37"/>
    <p:sldId id="289" r:id="rId38"/>
    <p:sldId id="290" r:id="rId39"/>
    <p:sldId id="291" r:id="rId40"/>
    <p:sldId id="302" r:id="rId41"/>
    <p:sldId id="303" r:id="rId42"/>
    <p:sldId id="304" r:id="rId43"/>
    <p:sldId id="285" r:id="rId44"/>
    <p:sldId id="297" r:id="rId45"/>
    <p:sldId id="295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A66DD-62F5-4239-A0B0-A5CF7BB981A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A3DF2-BD0E-4862-A85A-C3073882BE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3DF2-BD0E-4862-A85A-C3073882BE01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6A838-6D4C-4473-BBBF-D189D8BF8C55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680BFB-E011-4A04-A665-7BD5E2DE98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3200"/>
            <a:ext cx="7010400" cy="24384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      			   														</a:t>
            </a:r>
            <a: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				  		</a:t>
            </a:r>
            <a:b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 Helper 17</a:t>
            </a:r>
            <a:b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7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7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17)</a:t>
            </a:r>
            <a:b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5181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Presented by </a:t>
            </a:r>
            <a:r>
              <a:rPr lang="en-US" sz="2000" dirty="0" err="1">
                <a:solidFill>
                  <a:srgbClr val="FFFF00"/>
                </a:solidFill>
              </a:rPr>
              <a:t>Arash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Maleki</a:t>
            </a:r>
            <a:r>
              <a:rPr lang="en-US" sz="2000" dirty="0">
                <a:solidFill>
                  <a:srgbClr val="FFFF00"/>
                </a:solidFill>
              </a:rPr>
              <a:t>, M.D.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 and STAT3 also appears to be critical for the development of human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as RORC2 over-expression induces IL-17 in only 20% of T cells.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Negative Regulation of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cells counteract with each other, and their cytokines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IFNγ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IL-4  decrease the expansion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IL-25 takes immune responses toward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phenotype and the sera and inflamed part of intestine of patients diagnosed with inflammatory bowel disease (IBD) contain less IL-25.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IL-27 has also been shown to down-regulate IL-17 secretion. IL-27 also suppresses the development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cells. It suppresses IL-6-mediated T cell proliferation as IL-6 and IL-27 both signal through the shared receptor component gp-130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IL-2, a necessary cytokine for activated T lymphocytes and T-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regs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growth, also inhibit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expansion.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Vitamin D can also down-regulate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 they have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 receptors ) and treatment of  EAE models with 1,25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Dihydroxyvitamin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D3, improves the disease. (through suppression of cytokines at the protein level)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metabolite of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vitamin 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retinoic acid, also has a negative effect 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differentiation and function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( it has been suggested that retinoic acid  blocks the expression of IL-6 and IL-23R 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Interestingly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1,25 D3 and retinoic acid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synergistic effect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each other in inhibiting of both Th17 differentiation and expansion and decreasing Th17-related cytokines and transcription factors.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Sundrud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reported a small molecule known as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halofuginone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which  specifically inhibits the development of mouse and human Th17 cells by amino acid deprivation mechanism which means these cells are very sensitive to stress and deprivation. (  Low IL-17A and IL-17F mRNA and similar  to increasing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unaminiacetylated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)                                                                      ( Now used for fibrotic diseases such as graft-versus-host- disease and scleroderma)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However,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halofuginone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inhibits only the differentiation and not the other functions,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cells, it may only be effective if used early in disease onset.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01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IMG_01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715000"/>
            <a:ext cx="716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Simone Kennedy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Bedoya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Brandon Lam, Kenneth Lau, and Joseph Larkin III. 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Th17 Cells in Immunity and Autoimmunity. Clinical and Developmental Immunology. </a:t>
            </a:r>
            <a:r>
              <a:rPr lang="fr-FR" sz="1050" dirty="0">
                <a:latin typeface="Times New Roman" pitchFamily="18" charset="0"/>
                <a:cs typeface="Times New Roman" pitchFamily="18" charset="0"/>
              </a:rPr>
              <a:t>Volume 2013, Article ID 986789, 16 pages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Suppressor of  cytokine signaling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486400"/>
            <a:ext cx="8229600" cy="856488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S. Q. </a:t>
            </a:r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Crome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A. Y. Wang </a:t>
            </a:r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and,M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K. </a:t>
            </a:r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Levings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Translational Mini-Review Series on Th17 Cells: Function and regulation of human T helper 17 cells in health and disease. </a:t>
            </a:r>
            <a:r>
              <a:rPr lang="en-US" sz="1000" dirty="0" err="1">
                <a:solidFill>
                  <a:schemeClr val="tx1"/>
                </a:solidFill>
              </a:rPr>
              <a:t>Clin</a:t>
            </a:r>
            <a:r>
              <a:rPr lang="en-US" sz="1000" dirty="0">
                <a:solidFill>
                  <a:schemeClr val="tx1"/>
                </a:solidFill>
              </a:rPr>
              <a:t> Exp Immunol.2010 Feb;159(2):109-19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019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83820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                                    </a:t>
            </a:r>
            <a:r>
              <a:rPr lang="en-US" sz="1000" dirty="0">
                <a:solidFill>
                  <a:srgbClr val="002060"/>
                </a:solidFill>
              </a:rPr>
              <a:t>Induction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9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1200" dirty="0" err="1">
                <a:solidFill>
                  <a:srgbClr val="FF0000"/>
                </a:solidFill>
              </a:rPr>
              <a:t>suppresion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3124200"/>
            <a:ext cx="89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supression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95800" y="4267200"/>
            <a:ext cx="1828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53340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70C0"/>
                </a:solidFill>
              </a:rPr>
              <a:t>Treg</a:t>
            </a:r>
            <a:r>
              <a:rPr lang="en-US" sz="1000" dirty="0">
                <a:solidFill>
                  <a:srgbClr val="0070C0"/>
                </a:solidFill>
              </a:rPr>
              <a:t> and </a:t>
            </a:r>
            <a:r>
              <a:rPr lang="en-US" sz="1000" dirty="0" err="1">
                <a:solidFill>
                  <a:srgbClr val="0070C0"/>
                </a:solidFill>
              </a:rPr>
              <a:t>Th</a:t>
            </a:r>
            <a:r>
              <a:rPr lang="en-US" sz="1000" dirty="0">
                <a:solidFill>
                  <a:srgbClr val="0070C0"/>
                </a:solidFill>
              </a:rPr>
              <a:t> 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54864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Has dual effect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b="1" dirty="0"/>
              <a:t>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cells and other immune cells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APCs: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Monocytes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from RA patients accelerate the development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but not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cells via cell contact dependent mechanism and LPS, IL-1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(Evans et al.)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Vaknin-Dembinsky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et al. showed that DCs from some patients with MS secret high levels of IL-23 compared to healthy controls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DCs in psoriasis secret IL-1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IL-23 and CCL20, causing development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and their migration to the skin.</a:t>
            </a: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Evans et al. reported  the importance of Toll-like receptor (TLR)-activation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monocytes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for optimal induction of human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17. (receptors recognizing structurally conserved molecules derived from microbes</a:t>
            </a:r>
            <a:r>
              <a:rPr lang="en-US" sz="2000" dirty="0"/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229600" cy="1295400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S. Q. </a:t>
            </a:r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Crome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A. Y. Wang </a:t>
            </a:r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and,M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K. </a:t>
            </a:r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Levings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Translational Mini-Review Series on Th17 Cells: Function and regulation of human T helper 17 cells in health and disease. </a:t>
            </a:r>
            <a:r>
              <a:rPr lang="en-US" sz="1000" dirty="0" err="1">
                <a:solidFill>
                  <a:schemeClr val="tx1"/>
                </a:solidFill>
              </a:rPr>
              <a:t>Clin</a:t>
            </a:r>
            <a:r>
              <a:rPr lang="en-US" sz="1000" dirty="0">
                <a:solidFill>
                  <a:schemeClr val="tx1"/>
                </a:solidFill>
              </a:rPr>
              <a:t> Exp Immunol.2010 Feb;159(2):109-19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480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cells and other immune cells interactions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B cells: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increase production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but not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allo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-reactive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 clones express the B cell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chemoattractant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CXCL13 which is highly expressed in synovial fluid of RA patients and attracts B cells to the site of inflammation.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However, it is not clear whether association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with various allergic and autoimmune disorders is because of direct modification of B cells by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or another indirect interactions with other cells such as granulocytes.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Th17 cells and other immune cells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>
                <a:solidFill>
                  <a:schemeClr val="tx2"/>
                </a:solidFill>
              </a:rPr>
              <a:t>CD4+ T </a:t>
            </a:r>
            <a:r>
              <a:rPr lang="en-US" sz="2000" b="1" i="1" dirty="0" err="1">
                <a:solidFill>
                  <a:schemeClr val="tx2"/>
                </a:solidFill>
              </a:rPr>
              <a:t>effector</a:t>
            </a:r>
            <a:r>
              <a:rPr lang="en-US" sz="2000" b="1" i="1" dirty="0">
                <a:solidFill>
                  <a:schemeClr val="tx2"/>
                </a:solidFill>
              </a:rPr>
              <a:t> cells: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IL-17 can modulate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differentiation  by suppressing transcription of T-bet and other Th1-associated genes. However,  some studies show increasing IL-2 expression which promotes  T cell proliferation.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Interestingly, co-expressing IL-17 and IFN-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as well as T-bet and RORC2 cells can readily be isolated from human peripheral blood.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Recent studies showed significant potential for plasticity based on local cytokine milieu.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CD4+ T helper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cells have the major role in diverse immune responses.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Naive T cells are differentiated 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effector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CD4+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cells via T cell receptor engagement in conjunction with  co-stimulatory molecules and cytokines milieu.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CD4+ T cells can also produce regulatory subsets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Treg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cells) which express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forkhead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box P3 (FoxP3) gene and produce cytokines such as transforming growth factor (TGF)-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IL-10 and IL-35.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Third  group of CD4+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 , called Th17 cells, with the capacity of secreting IL-17  but not IFN-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  IL-4 has been identified lately.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89611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Th17 cells and other immune cells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CD4+FoxP3+ </a:t>
            </a:r>
            <a:r>
              <a:rPr lang="en-US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Tregs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Both cell types require TGF-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TGF-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alone induces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Treg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its transcription factor ( FoxP3 ) and inhibits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17. However, TGF-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addition to IL-6 promotes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transcription. ( IL-6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neutilizes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TGF-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effect 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Treg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cells 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Tregs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FoxP3 transcription factor modulates the function of both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t.  (Du et al. and  </a:t>
            </a:r>
            <a:r>
              <a:rPr lang="en-US" sz="2000" dirty="0" err="1"/>
              <a:t>Ichiyama</a:t>
            </a:r>
            <a:r>
              <a:rPr lang="en-US" sz="2000" dirty="0"/>
              <a:t> et al. 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Conversely, transient FoxP3 expression occurs during in vitro differentiation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cells, raising the possibility that FoxP3 also has a role in the development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S. Q.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Crome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A. Y. Wang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and,M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K.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Levings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Translational Mini-Review Series on Th17 Cells: Function and regulation of human T helper 17 cells in health and disease. </a:t>
            </a:r>
            <a:r>
              <a:rPr lang="en-US" sz="1100" dirty="0" err="1">
                <a:solidFill>
                  <a:schemeClr val="tx1"/>
                </a:solidFill>
              </a:rPr>
              <a:t>Clin</a:t>
            </a:r>
            <a:r>
              <a:rPr lang="en-US" sz="1100" dirty="0">
                <a:solidFill>
                  <a:schemeClr val="tx1"/>
                </a:solidFill>
              </a:rPr>
              <a:t> Exp Immunol.2010 Feb;159(2):109-19</a:t>
            </a:r>
            <a:endParaRPr lang="en-US" sz="11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45719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Tregs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cells can differentiate into IL-17-producing cells in the presence of IL-1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IL-23, IL-21 and IL-2.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Koenen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et al.)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Several reports have also described populations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Treg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cells that co-express FoxP3 and IL-17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retain their suppressive functions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is currently unclear whether FoxP3+ IL-17+ T cells represent a transitional state or a unique lineage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Importance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Treg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cells making IL-17, is in host defense , while serving simultaneously to control inflammation and  autoimmunity.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has been shown that human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are resistant 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Treg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-mediated suppression of proliferation and production of IL-17. However,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Treg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cells can suppress TNF-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IL-6 produced by RORC2-transduced T cells.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7391400" cy="18288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Role of </a:t>
            </a:r>
            <a:r>
              <a:rPr lang="en-US" sz="6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17 in Human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2800" dirty="0"/>
              <a:t> 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cells in human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have different effects on different cell types including epithelial, endothelial, and fibroblastic cells.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has a unique mechanism against bacterial and fungal pathogens through production and induction of various cytokines and other proteins.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IL-17 recruits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by inducing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granulopoiesis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acts on macrophages to promote their recruitment and survival by CXC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chemokine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induction . A vital and key component of the innate immune response.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are also necessary for complete vaccine protection against the 3 systemic mycoses including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Coccidioidomycosis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Histoplasmosis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Blastomycosis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/>
          </a:p>
          <a:p>
            <a:endParaRPr lang="en-US" sz="2000" dirty="0"/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cells in human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IL-17 is necessary for protection against bacteria such as Escherichia coli and Salmonella,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Bordetella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pertussis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Th17 cells are also important for clearing opportunistic infections such as Cryptococcus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neoformans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Pneumocystis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carinii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Candida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Viruses such as herpes simplex virus (HSV), respiratory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syncytial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virus (RSV), rotavirus and human T cell leukemia virus type 1 (HTLV-1) can also induce IL-17 responses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Over-production of IL-17 or IL-23 might be harmful in helicobacter pylori gastric inflammation 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endotoxic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shock induced by Pseudomonas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Th17 cells inflammatory response during chronic P.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infection in cystic fibrosis may induce harmful lung damage.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Psoriasis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Psoriatic patients have both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17-associated cytokines in serum and skin lesions.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clinical study showed that blockade of the shared IL-23/IL-12 p40 subunit with antibody is an effective treatment for psoriasis( the most powerful evidence ).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inhibitors are  also an effective treatment for this disease with down-regulating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17-associated cytokines including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IL-17, IL-22, IL-6, IL1b and IL-23.</a:t>
            </a:r>
            <a:endParaRPr lang="en-US" sz="2000" dirty="0"/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838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Th17 role in autoimmune diseases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Rheumatoid arthritis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Rheumatoid arthritis (RA)  is now believed to be a primarily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17-driven disease. ( was known as a Th1 mediate entity ) 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First evidence for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 pathogenesis  was from increasing IL-17 in the sera and synovial fluid of RA patients.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IL-23p19−/− mice were protected from CIA, whereas IL-12p35−/− mice exhibited an exacerbated diseas</a:t>
            </a:r>
            <a:r>
              <a:rPr lang="en-US" sz="2000" dirty="0"/>
              <a:t>e 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Murphy et al. 2003 )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with psoriasis, there is also increased IL-22 and IL-23 in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synovium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RA patients .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Patients with RA exhibit high levels of  IL-17R, IL-1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IL-6 among others in synovial fluid sample.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Interestingly, it was shown that cyclosporine A can inhibit the production of IL-17 secretion by memory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in healthy donors and RA patients.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Multiple sclerosis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 is also a strong association between IL-17  and Multiple sclerosis (MS).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Human blood–brain barrier (BBB) endothelial cells from MS patients have higher number of receptors for IL-17 and IL-22, and exposure of these cells to IL-17, but not IL-22, results in low expression of tight junction proteins and increased transmigration of CD4+ T cells.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IL-17 elevates expression of matrix metalloproteinase.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has been observed that IFN-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IL-27 were able to suppress active disease in MS patient-derived cells and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murine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EAE and both of them have suppressive effect 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17 .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2800" b="1" dirty="0"/>
              <a:t>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Where does the concept of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17 come from?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first clue for the other subtype of  CD4+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cells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17) came from experimental autoimmune encephalomyelitis (EAE), the  model of multiple sclerosis (MS) in mice.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was thought that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and related cytokines IL-12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IFNγ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were responsible for disease progression.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However, mice 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IFNγ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−/−,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IFNγR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−/−, IL-12βR−/−, and IL-12p35−/− genotype still  showed progression of the disease.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Finally, in 2003, interleukin-23 (IL-23) was defined as critical cytokine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murine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EAE by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et al.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IBD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Inflammatory bowel disease (IBD) has the strongest evidence for the pathological role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single nucleotide polymorphism in a non-coding region of the IL-23R was significantly associated with both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disease and ulcerative colitis.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CD4+ T cells from peripheral blood and tissues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disease patients express high levels of IL-17, though up to 40% high IFN-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IL-22 is also high  in IBD patients.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Antibodies against p40 which blocks IL-23 results in clinical remission.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SLE</a:t>
            </a:r>
          </a:p>
          <a:p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Murine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models of lupus compared to those found in healthy mice have higher levels of  IL-17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SLE patients, DCs produce higher amounts of IL-6 which results in the differentiation of naïve CD4+ T cells into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has been shown that SLE patients have higher number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in the  lymph nodes and higher level of inflammatory cytokines including IL-23, IL-17, and IL-6 in their blood.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Hydroxychloroquine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which inhibits  the production of IL-6, IL-17, and IL-22 possibly through reduction of the Th17 population is effective in SLE patients.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5648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/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Mice model of SLE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Miserable mouse with bilateral vitreous hemorrhage secondary to CRVO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rash</a:t>
            </a:r>
          </a:p>
        </p:txBody>
      </p:sp>
      <p:pic>
        <p:nvPicPr>
          <p:cNvPr id="4" name="Content Placeholder 3" descr="mouse-head-anteri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3429000" cy="3576965"/>
          </a:xfrm>
        </p:spPr>
      </p:pic>
      <p:pic>
        <p:nvPicPr>
          <p:cNvPr id="5" name="Picture 4" descr="mouse-head-anterior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819400"/>
            <a:ext cx="3505201" cy="3347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3810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Avastin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injections and anti- IL-17  infusions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124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3200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706112"/>
          </a:xfrm>
        </p:spPr>
        <p:txBody>
          <a:bodyPr>
            <a:normAutofit/>
          </a:bodyPr>
          <a:lstStyle/>
          <a:p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</a:rPr>
              <a:t>Yes!</a:t>
            </a:r>
          </a:p>
          <a:p>
            <a:pPr algn="ctr">
              <a:buNone/>
            </a:pP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</a:rPr>
              <a:t>NO!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Asthma</a:t>
            </a:r>
          </a:p>
          <a:p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Inflamed lung tissue in mice sensitized 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ovalbumin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showed higher IL-17 mRNA expression and enhanced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neutrophil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recruitment which were responsive  to anti-IL 17 monoclonal antibody.</a:t>
            </a:r>
          </a:p>
          <a:p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are also involved in “steroid-resistant” airway inflammation</a:t>
            </a:r>
            <a:r>
              <a:rPr lang="en-US" sz="2000" dirty="0"/>
              <a:t>.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6629400" cy="1828800"/>
          </a:xfrm>
        </p:spPr>
        <p:txBody>
          <a:bodyPr/>
          <a:lstStyle/>
          <a:p>
            <a:r>
              <a:rPr lang="en-US" sz="6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17 &amp; </a:t>
            </a:r>
            <a:r>
              <a:rPr lang="en-US" sz="6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Uveitis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Atsunobu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Takeda,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Koh-Hei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Sonoda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Tatsuro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Ishibashi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Regulation of Th1 and Th17 cell differentiation  in 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Mini Review) . Inflammation and  Regeneration. 2013; 33(5):  261-268</a:t>
            </a:r>
          </a:p>
        </p:txBody>
      </p:sp>
      <p:pic>
        <p:nvPicPr>
          <p:cNvPr id="5" name="Content Placeholder 4" descr="IMG_0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5677248" cy="438943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IL 17 &amp;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Uveitis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IL-17 deficient mice are susceptible to EAU because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response induction  in IL-17 deficient media.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Tang et al. showed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cannot happen in INF-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deficient mice even in enhanced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response.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Increased level of IL-17 has been observed in active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such as VKH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Behcet’s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disease.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Systemic administration of IL-4 and INF-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antagonists  exacerbate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late phase which indicates a role for IL-17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chronicity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not initial phase.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High level of INF-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can be found in AC tap of  acute anterior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human patients but not in vitreous samples of chronic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IL-6 &amp; IL-23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uveitis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Mice deficient in IL-6 or IL-23 p19 have diminished systemic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response and suppression of EAU both acutely and chronically.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MR 16-1 which is  anti-mouse IL-6R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neutralizing antibody ameliorates EAU. ( close 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Tociliozumab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mechanism)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was shown that IL-27 which counteracts IL-6 was higher in retina in mice with EAU.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Wang et al. reported  low IL-27 level in patients with active VKH  and high level of IL-27 and  low level of IL-17 upon resolution.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These results suggest a therapeutic role for IL-27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TNF-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Uveitis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proinflammatory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agent and play an important role in chronic inflammation.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has been reported both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induce TNF-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the active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Behcet’s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patients.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have trans membrane TNF-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which causes cell to cell contact reaction Which can cause local inflammation.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Later, a protective role for IL-12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IFNγ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collagen-induced arthritis (CIA) models Was showed. (Murphy et al.) It was thought to be a Th1 related reaction.</a:t>
            </a:r>
          </a:p>
          <a:p>
            <a:endParaRPr lang="en-US" sz="2000" dirty="0"/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Finally, Murphy et al. concluded  that IL-23 increased a subset of IL-17-producing CD4+ T cells production which caused further CIA progression.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IL-17 related biologics in Systemic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Secukinumab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fully human anti-IL-17A monoclonal antibody. ...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Brodalumab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human, anti-IL17RA monoclonal antibody. ...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Ixekizumab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humanized IgG4 monoclonal antibody that neutralizes IL-17 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Mostly used for psoriasis, psoriatic arthritis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ankylosing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spondylitis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drugs might have paradoxical effects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disease and ulcerative colitis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IL-17 related biologics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in Uveitis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Secukinumab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 human monoclonal antibody against IL-17, was used in a Phase III trial for the treatment of chronic noninfectious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associated with BD; however, the study's primary outcome was not met (SHIELD study)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Although there was no significant difference between the treated patients and controls, there was a reduction in the use of concomitant immunosuppressant drugs and a trend toward a reduction in recurrence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IL-17 related biologics in Systemic Diseases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Recently, another study demonstrated good results, in terms of both efficacy and safety, using intravenous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secukinumab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treatment of 37 patients with active noninfectious intermediate, posterior,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panuveitis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who required corticosteroid-sparing immunosuppressive therapy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Th17  might not be a single distinct lineage, but rather encompasses different types  of T lymphocytes which all produce IL-17A in addition to other cytokines, but possess varied effector functions based on the milieu where they are activated.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 are some intermediate CD4+ T helpers 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characterstics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both Th1+Th17 and Th17+Treg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 all IL-17 producing T lymphocytes are pathogenic.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has dual effects, both inflammatory and inhibitory, in the eyes. However, it seems to be more inhibitory than stimulatory in acute inflammation and more stimulatory in chronic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IL-27 may play a protective role in chronic forms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Medication effective against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17  are TNF-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inhibitors, Cyclosporine 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Hydroxychloroquine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INF-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IL -27 agonists and  IL-6R antagonists.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Vitamin D has been used in treatment of  EAU.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Reference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Atsunobu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Takeda,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Koh-Hei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Sonoda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Tatsuro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Ishibashi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Regulation of Th1 and Th17 cell differentiation  in 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 Mini Review) . Inflammation and  Regeneration. 2013; 33(5):  261-268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Bedoya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SK, Lam B, Lau K, Larkin J. Th17 cells in immunity and autoimmunity.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Dev Immunol,2013;2013:986789. 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Hamazaoui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K : Th17 cells in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Behcet’s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disease: a new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immunoregulatory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axis.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Exp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Rheumatol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2011;29: S71-S76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Mesquida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Molins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Llorence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V, Hernandez MV,  Espinosa G, Dick AD,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A: Current and future treatment s for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Behecet’s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road to remission.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Ophthalml2014 Apr;34(2):365-81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S. Q.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Crome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A. Y. Wang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and,M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K.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Levings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Translational Mini-Review Series on Th17 Cells: Function and regulation of human T helper 17 cells in health and disease.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Exp Immunol.2010 Feb;159(2):109-19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Simone Kennedy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Bedoya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Brandon Lam, Kenneth Lau, and Joseph Larkin III. Th17 Cells in Immunity and Autoimmunity. Clinical and Developmental Immunology. 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Volume 2013, Article ID 986789, 16 pages</a:t>
            </a: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Sugita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KawazaoY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, Imai A ,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Yamada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Y,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Horie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Mochizuki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M:  Inhibition of Th 17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by anti-TNF- alpha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patients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Behcet’s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Arthritis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Ther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.2012; 14: R99</a:t>
            </a: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Sundrud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MS,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Koralov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SB,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Feuerer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Calado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DP,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Kozhaya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AE,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Rhule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-Smith A, Lefebvre RE,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Unutmaz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Mazitschek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R,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Waldner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H, Whitman M, Keller T,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Halofuginone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inhibits TH17 cell differentiation by activating the amino acid starvation response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Science.. 2009 Jun 5;324(5932):1334-8</a:t>
            </a: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Takase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H,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Futagami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Y, Yoshida T,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Kamoi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Sugita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S, Imai Y,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Mochizuki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M: Cytokine profile i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aqueous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humor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and sera of patients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infectious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noninfectious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Invest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OphthalmolVis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. 2006; 47:1557-1561</a:t>
            </a: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Wang C, Tian Y, Lei B , ,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Xiao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Ye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Z, Li F,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Kijlstra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A, Yang P: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IL-27 expression in association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 Th17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in Vogt-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Koyanagi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Harada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Invest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Ophthalmol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Vis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. 2012; 53: 4668-4675</a:t>
            </a: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1676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066801"/>
            <a:ext cx="2819400" cy="2193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114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Noor</a:t>
            </a:r>
            <a:r>
              <a:rPr lang="en-US" dirty="0">
                <a:solidFill>
                  <a:srgbClr val="FFFF00"/>
                </a:solidFill>
              </a:rPr>
              <a:t> Eye Hospital (NEI), Tehran, Iran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953000"/>
            <a:ext cx="291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Milad</a:t>
            </a:r>
            <a:r>
              <a:rPr lang="en-US" dirty="0">
                <a:solidFill>
                  <a:srgbClr val="FFFF00"/>
                </a:solidFill>
              </a:rPr>
              <a:t> Tower (Tehran, Iran)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31157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Characteristics of human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17 cells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are cells which characteristically produce IL-17A and IL-17F.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also secret TNF-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IL-6, IL-9, IL-10, IL-21, IL-22, IL-26, INF-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GM-CSF, vary depending on the cytokine milieu in which the differentiation occurs.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proinflammatory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IL-17A, IL-21, TNF-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terms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chemokine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cytokine receptor expression, they express CCR4, CCR6 and IL-23R, but not CXCR3.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IL-17  is responsible for many of the known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proinflammatory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functions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cells. 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IL-1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IL-6 and/or IL-23 and TGF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-1 separately or in combination can stimulate the development of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IL-6 and TGF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-1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initiate differentiation while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IL-23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 important for expansion and activation.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Notably, some combinations such as IL-6 and TGF-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make Th17 cells more pathogenic than those derived from IL-6 or TGF-β alone.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Prostaglandin E2 (PGE2) also directly helps in the differentiation, expansion and functioning of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cells. (colitis in IBD)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PGE2 up-regulates IL-23R and IL-1R which can induce expression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transcription factors and cytokine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chemokine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chemokine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receptor.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143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 helper 17 differentiation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was shown that high levels of sodium chloride induce an increase in Th17 cells that were shown to be highly stable and pathogenic.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Kleinewietfeld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et al)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Increased sodium chloride level induces IL-23R expression and Th17 proliferation.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382000" cy="51511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cell Transcription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Studies in mice have identified 5 TFs including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d, Irf-4, STAT3 and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AhR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 appears to be the most specific for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cells and is known as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lineage defining transcription factor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Significant reduction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number in the gut has been reported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 deficient mice which protects them from EAE . Moreover, over expression, promotes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development.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 may act in synergy 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Irf-4 is a transcription factor which may upstream both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STAT-3 is also important early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lineage commitment and STAT-3-deficient mice have less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 and lower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 expression.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AhR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also able to regulate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FICZ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6-formylindolo (3,2-b)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carbazole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a ‘natural’ AhR ligand,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increases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 expression expands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cells, and therefore causes more severe EAE.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RORC2 is the major transcription factor in humans and it is similar 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 in mice.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RORC2 over expression results in expression of CCR6, CCR4, CD161, down regulation of CXCR3 and increasing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 related cytokines</a:t>
            </a:r>
            <a:r>
              <a:rPr lang="en-US" sz="2000" dirty="0"/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12138</TotalTime>
  <Words>3845</Words>
  <Application>Microsoft Office PowerPoint</Application>
  <PresentationFormat>On-screen Show (4:3)</PresentationFormat>
  <Paragraphs>315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Calibri</vt:lpstr>
      <vt:lpstr>Constantia</vt:lpstr>
      <vt:lpstr>Times New Roman</vt:lpstr>
      <vt:lpstr>Wingdings 2</vt:lpstr>
      <vt:lpstr>Flow</vt:lpstr>
      <vt:lpstr>                                            T Helper 17 (Th 17) </vt:lpstr>
      <vt:lpstr>PowerPoint Presentation</vt:lpstr>
      <vt:lpstr>           Where does the concept of Th 17 come from?</vt:lpstr>
      <vt:lpstr>PowerPoint Presentation</vt:lpstr>
      <vt:lpstr>               Characteristics of human Th 17 cells</vt:lpstr>
      <vt:lpstr>PowerPoint Presentation</vt:lpstr>
      <vt:lpstr>PowerPoint Presentation</vt:lpstr>
      <vt:lpstr>                      Th 17 cell Transcription factors </vt:lpstr>
      <vt:lpstr>PowerPoint Presentation</vt:lpstr>
      <vt:lpstr>PowerPoint Presentation</vt:lpstr>
      <vt:lpstr>                    Negative Regulation of the Th 17</vt:lpstr>
      <vt:lpstr>PowerPoint Presentation</vt:lpstr>
      <vt:lpstr>PowerPoint Presentation</vt:lpstr>
      <vt:lpstr>PowerPoint Presentation</vt:lpstr>
      <vt:lpstr>S. Q. Crome, A. Y. Wang and,M. K. Levings. Translational Mini-Review Series on Th17 Cells: Function and regulation of human T helper 17 cells in health and disease. Clin Exp Immunol.2010 Feb;159(2):109-19</vt:lpstr>
      <vt:lpstr>        Th 17 cells and other immune cells interactions</vt:lpstr>
      <vt:lpstr>S. Q. Crome, A. Y. Wang and,M. K. Levings. Translational Mini-Review Series on Th17 Cells: Function and regulation of human T helper 17 cells in health and disease. Clin Exp Immunol.2010 Feb;159(2):109-19</vt:lpstr>
      <vt:lpstr>       Th 17 cells and other immune cells interactions</vt:lpstr>
      <vt:lpstr>        Th17 cells and other immune cells interactions</vt:lpstr>
      <vt:lpstr>               Th17 cells and other immune cells interactions</vt:lpstr>
      <vt:lpstr>S. Q. Crome, A. Y. Wang and,M. K. Levings. Translational Mini-Review Series on Th17 Cells: Function and regulation of human T helper 17 cells in health and disease. Clin Exp Immunol.2010 Feb;159(2):109-19</vt:lpstr>
      <vt:lpstr>PowerPoint Presentation</vt:lpstr>
      <vt:lpstr>Role of Th 17 in Human Health</vt:lpstr>
      <vt:lpstr>                          Th 17 cells in human health</vt:lpstr>
      <vt:lpstr>                       Th 17 cells in human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Mice model of SLE  Miserable mouse with bilateral vitreous hemorrhage secondary to CRVO and malar rash</vt:lpstr>
      <vt:lpstr>PowerPoint Presentation</vt:lpstr>
      <vt:lpstr>PowerPoint Presentation</vt:lpstr>
      <vt:lpstr>Th 17 &amp; Uveitis</vt:lpstr>
      <vt:lpstr>Atsunobu Takeda, Koh-Hei Sonoda, Tatsuro Ishibashi. Regulation of Th1 and Th17 cell differentiation  in  uveitis ( Mini Review) . Inflammation and  Regeneration. 2013; 33(5):  261-268</vt:lpstr>
      <vt:lpstr>                                   IL 17 &amp; Uveitis</vt:lpstr>
      <vt:lpstr>                              IL-6 &amp; IL-23 in uveitis</vt:lpstr>
      <vt:lpstr>                                  TNF-α &amp; Uveitis</vt:lpstr>
      <vt:lpstr>IL-17 related biologics in Systemic Diseases</vt:lpstr>
      <vt:lpstr>IL-17 related biologics in Uveitis</vt:lpstr>
      <vt:lpstr>IL-17 related biologics in Systemic Diseases</vt:lpstr>
      <vt:lpstr>                                 Conclusion </vt:lpstr>
      <vt:lpstr>                    Conclusion</vt:lpstr>
      <vt:lpstr>                                       Reference </vt:lpstr>
      <vt:lpstr>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and Regulation                      of              T Helper 17</dc:title>
  <dc:creator>owner</dc:creator>
  <cp:lastModifiedBy>Arash Maleki</cp:lastModifiedBy>
  <cp:revision>643</cp:revision>
  <dcterms:created xsi:type="dcterms:W3CDTF">2015-01-25T03:52:32Z</dcterms:created>
  <dcterms:modified xsi:type="dcterms:W3CDTF">2021-01-06T21:05:44Z</dcterms:modified>
</cp:coreProperties>
</file>